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7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59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70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5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8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7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3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0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50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20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00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71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latin typeface="Times New Roman"/>
                <a:ea typeface="Times New Roman"/>
              </a:rPr>
              <a:t>Митна справа</a:t>
            </a:r>
            <a: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64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64704"/>
            <a:ext cx="648072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9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9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19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сукупність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митно-тарифних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відносин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у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сфері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зовнішньоекономічної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діяльності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 </a:t>
            </a:r>
          </a:p>
          <a:p>
            <a:pPr algn="just"/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9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засвоєння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основ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сукупності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набуття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контролю та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вантажів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експортно-імпортних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укладанні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полягають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у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набутті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студентами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знань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щодо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теоретичних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засад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зовнішньоекономічних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відносин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законодавства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яке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його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регулює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умінні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застосовувати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набуті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знання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 метою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вирішення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практичних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задач, критично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осмислювати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подавати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обґрунтовані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пропозиції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щодо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удосконалення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  <a:endParaRPr lang="ru-RU" sz="19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658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764704"/>
            <a:ext cx="5721277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uk-UA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застосовувати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базові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знання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у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сфері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міжнародних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економічних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відносин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з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використанням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нормативно-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розпорядчих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документів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довідкових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матеріалів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Відстоювати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інтереси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України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різних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сферах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відносин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Здійснювати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митне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оформлення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товарів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2000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5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1"/>
            <a:ext cx="8784975" cy="4407408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Еволюція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2. 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фіскальної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з органами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та 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самоуправління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митно-тарифне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Інтегрування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інструмент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ЗЕД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фактурна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товару: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8. Характеристика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митних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режимів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9.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Товарна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номенклатура в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митній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10.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Зовнішньоекономічні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контракти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порядок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укладання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11.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Специфіка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ЗЕД.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12.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Декларування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13. Порядок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та пропуск через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кордон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14. 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контролю.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15.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Незаконне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кордон.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30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692" y="1628800"/>
            <a:ext cx="8928991" cy="4569687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Гіжевський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В. К.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Митне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/ В. К.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Гіжевський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І.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І.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Світлак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І. В.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Скірський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Атіка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2008. – 203 с.</a:t>
            </a:r>
          </a:p>
          <a:p>
            <a:pPr algn="just">
              <a:lnSpc>
                <a:spcPct val="17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Гребельник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О. П.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/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О. П.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Гребельник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К. : Центр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2003. – 600 с.</a:t>
            </a:r>
          </a:p>
          <a:p>
            <a:pPr algn="just">
              <a:lnSpc>
                <a:spcPct val="17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Дубініна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А. А.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Митна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справа 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/ А. А.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Дубініна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2010. – 320 с.</a:t>
            </a:r>
          </a:p>
          <a:p>
            <a:pPr algn="just">
              <a:lnSpc>
                <a:spcPct val="17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Єрофєєнко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Л. В.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Митне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право 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/ Л. В.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Єрофєєнко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С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М. Попова, С. В. Селезень. – Х. : ХНЕУ, 2006. – 87 с.</a:t>
            </a:r>
          </a:p>
          <a:p>
            <a:pPr algn="just">
              <a:lnSpc>
                <a:spcPct val="17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5. Про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єдиний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збір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справляється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у пунктах пропуску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кордон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Закон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4.11.1999 №1212-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XIV //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1999. – № 51.</a:t>
            </a:r>
          </a:p>
          <a:p>
            <a:pPr algn="just">
              <a:lnSpc>
                <a:spcPct val="17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6. Про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тариф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Закон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19.09.2013 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584-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Ради. – 2014. – № 20-21.</a:t>
            </a:r>
          </a:p>
          <a:p>
            <a:pPr algn="just">
              <a:lnSpc>
                <a:spcPct val="17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кодекс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Х. 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Одіссей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2012. – 352 с.</a:t>
            </a:r>
          </a:p>
          <a:p>
            <a:pPr algn="just">
              <a:lnSpc>
                <a:spcPct val="17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Податковий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кодекс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2.12.2010 № 2755-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VI //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Ради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2011. – № 13-14, № 15-16, № 17.</a:t>
            </a:r>
          </a:p>
          <a:p>
            <a:pPr marL="45720" indent="0">
              <a:lnSpc>
                <a:spcPct val="170000"/>
              </a:lnSpc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2017298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496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4</cp:revision>
  <dcterms:created xsi:type="dcterms:W3CDTF">2020-06-09T20:11:46Z</dcterms:created>
  <dcterms:modified xsi:type="dcterms:W3CDTF">2020-07-09T15:17:31Z</dcterms:modified>
</cp:coreProperties>
</file>